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17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6/21/13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 err="1" smtClean="0"/>
              <a:t>Robótica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Alunos</a:t>
            </a:r>
            <a:r>
              <a:rPr lang="en-US" dirty="0" smtClean="0"/>
              <a:t>: Jonathan Carvalhosa  </a:t>
            </a:r>
          </a:p>
          <a:p>
            <a:r>
              <a:rPr lang="en-US" dirty="0" smtClean="0"/>
              <a:t>Felipe </a:t>
            </a:r>
            <a:r>
              <a:rPr lang="en-US" dirty="0" err="1" smtClean="0"/>
              <a:t>Rasinhas</a:t>
            </a:r>
            <a:endParaRPr lang="en-US" dirty="0" smtClean="0"/>
          </a:p>
          <a:p>
            <a:r>
              <a:rPr lang="en-US" dirty="0" smtClean="0"/>
              <a:t>Rio de Janeiro, 21 de </a:t>
            </a:r>
            <a:r>
              <a:rPr lang="en-US" dirty="0" err="1" smtClean="0"/>
              <a:t>junho</a:t>
            </a:r>
            <a:r>
              <a:rPr lang="en-US" dirty="0" smtClean="0"/>
              <a:t> de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21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Sumário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Introdução</a:t>
            </a:r>
            <a:endParaRPr lang="en-US" dirty="0" smtClean="0"/>
          </a:p>
          <a:p>
            <a:r>
              <a:rPr lang="en-US" dirty="0" err="1" smtClean="0"/>
              <a:t>Desenvolvimento</a:t>
            </a:r>
            <a:endParaRPr lang="en-US" dirty="0" smtClean="0"/>
          </a:p>
          <a:p>
            <a:pPr lvl="1"/>
            <a:r>
              <a:rPr lang="en-US" dirty="0" smtClean="0"/>
              <a:t>Listener</a:t>
            </a:r>
          </a:p>
          <a:p>
            <a:pPr lvl="1"/>
            <a:r>
              <a:rPr lang="en-US" dirty="0" err="1" smtClean="0"/>
              <a:t>Comunicação</a:t>
            </a:r>
            <a:r>
              <a:rPr lang="en-US" dirty="0" smtClean="0"/>
              <a:t> com a </a:t>
            </a:r>
            <a:r>
              <a:rPr lang="en-US" dirty="0" err="1" smtClean="0"/>
              <a:t>porta</a:t>
            </a:r>
            <a:r>
              <a:rPr lang="en-US" dirty="0" smtClean="0"/>
              <a:t> serial</a:t>
            </a:r>
          </a:p>
          <a:p>
            <a:pPr lvl="1"/>
            <a:r>
              <a:rPr lang="en-US" dirty="0" err="1" smtClean="0"/>
              <a:t>Arduino</a:t>
            </a:r>
            <a:endParaRPr lang="en-US" dirty="0" smtClean="0"/>
          </a:p>
          <a:p>
            <a:pPr lvl="1"/>
            <a:r>
              <a:rPr lang="en-US" dirty="0" err="1" smtClean="0"/>
              <a:t>Execu</a:t>
            </a:r>
            <a:r>
              <a:rPr lang="en-US" dirty="0" err="1" smtClean="0"/>
              <a:t>ção</a:t>
            </a:r>
            <a:endParaRPr lang="en-US" dirty="0" smtClean="0"/>
          </a:p>
          <a:p>
            <a:r>
              <a:rPr lang="en-US" dirty="0" err="1" smtClean="0"/>
              <a:t>Conclusão</a:t>
            </a:r>
            <a:endParaRPr lang="en-US" dirty="0" smtClean="0"/>
          </a:p>
          <a:p>
            <a:r>
              <a:rPr lang="en-US" dirty="0" err="1" smtClean="0"/>
              <a:t>Bibliografia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521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Listener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Espera</a:t>
            </a:r>
            <a:r>
              <a:rPr lang="en-US" dirty="0" smtClean="0"/>
              <a:t> </a:t>
            </a:r>
            <a:r>
              <a:rPr lang="en-US" dirty="0" err="1" smtClean="0"/>
              <a:t>pelo</a:t>
            </a:r>
            <a:r>
              <a:rPr lang="en-US" dirty="0" smtClean="0"/>
              <a:t> input do </a:t>
            </a:r>
            <a:r>
              <a:rPr lang="en-US" dirty="0" err="1" smtClean="0"/>
              <a:t>teclado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Produz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output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comandos</a:t>
            </a:r>
            <a:r>
              <a:rPr lang="en-US" dirty="0" smtClean="0"/>
              <a:t> </a:t>
            </a:r>
            <a:r>
              <a:rPr lang="en-US" dirty="0" err="1" smtClean="0"/>
              <a:t>enviados</a:t>
            </a:r>
            <a:r>
              <a:rPr lang="en-US" dirty="0" smtClean="0"/>
              <a:t> </a:t>
            </a:r>
            <a:r>
              <a:rPr lang="en-US" dirty="0" err="1" smtClean="0"/>
              <a:t>pelo</a:t>
            </a:r>
            <a:r>
              <a:rPr lang="en-US" dirty="0" smtClean="0"/>
              <a:t> </a:t>
            </a:r>
            <a:r>
              <a:rPr lang="en-US" dirty="0" err="1" smtClean="0"/>
              <a:t>usuário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575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Comunicação</a:t>
            </a:r>
            <a:r>
              <a:rPr lang="en-US" dirty="0" smtClean="0"/>
              <a:t> com a </a:t>
            </a:r>
            <a:r>
              <a:rPr lang="en-US" dirty="0" err="1" smtClean="0"/>
              <a:t>porta</a:t>
            </a:r>
            <a:r>
              <a:rPr lang="en-US" dirty="0" smtClean="0"/>
              <a:t> serial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Script </a:t>
            </a:r>
            <a:r>
              <a:rPr lang="en-US" dirty="0" err="1" smtClean="0"/>
              <a:t>em</a:t>
            </a:r>
            <a:r>
              <a:rPr lang="en-US" dirty="0" smtClean="0"/>
              <a:t> bash.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Escuta</a:t>
            </a:r>
            <a:r>
              <a:rPr lang="en-US" dirty="0" smtClean="0"/>
              <a:t> o </a:t>
            </a:r>
            <a:r>
              <a:rPr lang="en-US" dirty="0" err="1" smtClean="0"/>
              <a:t>arduino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background.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Executa</a:t>
            </a:r>
            <a:r>
              <a:rPr lang="en-US" dirty="0" smtClean="0"/>
              <a:t> o listener e </a:t>
            </a:r>
            <a:r>
              <a:rPr lang="en-US" dirty="0" err="1" smtClean="0"/>
              <a:t>envia</a:t>
            </a:r>
            <a:r>
              <a:rPr lang="en-US" dirty="0" smtClean="0"/>
              <a:t> o output </a:t>
            </a:r>
            <a:r>
              <a:rPr lang="en-US" dirty="0" err="1" smtClean="0"/>
              <a:t>para</a:t>
            </a:r>
            <a:r>
              <a:rPr lang="en-US" dirty="0" smtClean="0"/>
              <a:t> a </a:t>
            </a:r>
            <a:r>
              <a:rPr lang="en-US" dirty="0" err="1" smtClean="0"/>
              <a:t>porta</a:t>
            </a:r>
            <a:r>
              <a:rPr lang="en-US" dirty="0" smtClean="0"/>
              <a:t> serial.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59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Arduino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Escuta</a:t>
            </a:r>
            <a:r>
              <a:rPr lang="en-US" dirty="0" smtClean="0"/>
              <a:t> a </a:t>
            </a:r>
            <a:r>
              <a:rPr lang="en-US" dirty="0" err="1" smtClean="0"/>
              <a:t>porta</a:t>
            </a:r>
            <a:r>
              <a:rPr lang="en-US" dirty="0" smtClean="0"/>
              <a:t> serial.</a:t>
            </a:r>
          </a:p>
          <a:p>
            <a:endParaRPr lang="en-US" dirty="0"/>
          </a:p>
          <a:p>
            <a:r>
              <a:rPr lang="en-US" dirty="0" err="1" smtClean="0"/>
              <a:t>Executa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movimentos</a:t>
            </a:r>
            <a:r>
              <a:rPr lang="en-US" dirty="0" smtClean="0"/>
              <a:t> no </a:t>
            </a:r>
            <a:r>
              <a:rPr lang="en-US" dirty="0" err="1" smtClean="0"/>
              <a:t>robô</a:t>
            </a:r>
            <a:r>
              <a:rPr lang="en-US" dirty="0" smtClean="0"/>
              <a:t> de </a:t>
            </a:r>
            <a:r>
              <a:rPr lang="en-US" dirty="0" err="1" smtClean="0"/>
              <a:t>acordo</a:t>
            </a:r>
            <a:r>
              <a:rPr lang="en-US" dirty="0" smtClean="0"/>
              <a:t> com </a:t>
            </a:r>
            <a:r>
              <a:rPr lang="en-US" dirty="0" err="1" smtClean="0"/>
              <a:t>os</a:t>
            </a:r>
            <a:r>
              <a:rPr lang="en-US" dirty="0" smtClean="0"/>
              <a:t> bytes </a:t>
            </a:r>
            <a:r>
              <a:rPr lang="en-US" dirty="0" err="1" smtClean="0"/>
              <a:t>recebidos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 err="1" smtClean="0"/>
              <a:t>alterar</a:t>
            </a:r>
            <a:r>
              <a:rPr lang="en-US" dirty="0" smtClean="0"/>
              <a:t> a </a:t>
            </a:r>
            <a:r>
              <a:rPr lang="en-US" dirty="0" err="1" smtClean="0"/>
              <a:t>precisão</a:t>
            </a:r>
            <a:r>
              <a:rPr lang="en-US" dirty="0" smtClean="0"/>
              <a:t> dos </a:t>
            </a:r>
            <a:r>
              <a:rPr lang="en-US" dirty="0" err="1" smtClean="0"/>
              <a:t>movimentos</a:t>
            </a:r>
            <a:r>
              <a:rPr lang="en-US" dirty="0" smtClean="0"/>
              <a:t> e </a:t>
            </a:r>
            <a:r>
              <a:rPr lang="en-US" dirty="0" err="1" smtClean="0"/>
              <a:t>selecionar</a:t>
            </a:r>
            <a:r>
              <a:rPr lang="en-US" dirty="0" smtClean="0"/>
              <a:t> </a:t>
            </a:r>
            <a:r>
              <a:rPr lang="en-US" dirty="0" err="1" smtClean="0"/>
              <a:t>diferentes</a:t>
            </a:r>
            <a:r>
              <a:rPr lang="en-US" dirty="0" smtClean="0"/>
              <a:t> </a:t>
            </a:r>
            <a:r>
              <a:rPr lang="en-US" dirty="0" err="1" smtClean="0"/>
              <a:t>graus</a:t>
            </a:r>
            <a:r>
              <a:rPr lang="en-US" dirty="0" smtClean="0"/>
              <a:t> de </a:t>
            </a:r>
            <a:r>
              <a:rPr lang="en-US" dirty="0" err="1" smtClean="0"/>
              <a:t>liberdade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062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Execu</a:t>
            </a:r>
            <a:r>
              <a:rPr lang="en-US" dirty="0" err="1" smtClean="0"/>
              <a:t>ção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robotica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1875" y="1600200"/>
            <a:ext cx="7318376" cy="403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77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Conclusão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Dificuldades</a:t>
            </a:r>
            <a:r>
              <a:rPr lang="en-US" dirty="0" smtClean="0"/>
              <a:t> com o Hardware</a:t>
            </a:r>
          </a:p>
          <a:p>
            <a:endParaRPr lang="en-US" dirty="0"/>
          </a:p>
          <a:p>
            <a:r>
              <a:rPr lang="en-US" dirty="0" err="1"/>
              <a:t>Missão</a:t>
            </a:r>
            <a:r>
              <a:rPr lang="en-US" dirty="0"/>
              <a:t> </a:t>
            </a:r>
            <a:r>
              <a:rPr lang="en-US" dirty="0" err="1"/>
              <a:t>cumprida</a:t>
            </a:r>
            <a:r>
              <a:rPr lang="en-US" dirty="0"/>
              <a:t>!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94935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Bibliografia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www.arduino.cc</a:t>
            </a:r>
            <a:r>
              <a:rPr lang="en-US" dirty="0" smtClean="0"/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099429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24</TotalTime>
  <Words>120</Words>
  <Application>Microsoft Macintosh PowerPoint</Application>
  <PresentationFormat>On-screen Show (4:3)</PresentationFormat>
  <Paragraphs>41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 Black </vt:lpstr>
      <vt:lpstr>Robótica</vt:lpstr>
      <vt:lpstr>Sumário</vt:lpstr>
      <vt:lpstr>Listener </vt:lpstr>
      <vt:lpstr>Comunicação com a porta serial </vt:lpstr>
      <vt:lpstr>Arduino</vt:lpstr>
      <vt:lpstr>Execução</vt:lpstr>
      <vt:lpstr>Conclusão</vt:lpstr>
      <vt:lpstr>Bibliografia </vt:lpstr>
    </vt:vector>
  </TitlesOfParts>
  <Company>Vialink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</dc:title>
  <dc:creator>Jonathan Carvalhosa</dc:creator>
  <cp:lastModifiedBy>Jonathan Carvalhosa</cp:lastModifiedBy>
  <cp:revision>6</cp:revision>
  <dcterms:created xsi:type="dcterms:W3CDTF">2013-06-21T12:16:33Z</dcterms:created>
  <dcterms:modified xsi:type="dcterms:W3CDTF">2013-06-21T13:17:40Z</dcterms:modified>
</cp:coreProperties>
</file>

<file path=docProps/thumbnail.jpeg>
</file>